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336" r:id="rId2"/>
    <p:sldId id="308" r:id="rId3"/>
    <p:sldId id="404" r:id="rId4"/>
    <p:sldId id="401" r:id="rId5"/>
    <p:sldId id="402" r:id="rId6"/>
    <p:sldId id="400" r:id="rId7"/>
    <p:sldId id="332" r:id="rId8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DE9"/>
    <a:srgbClr val="554B97"/>
    <a:srgbClr val="A6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5033" autoAdjust="0"/>
  </p:normalViewPr>
  <p:slideViewPr>
    <p:cSldViewPr showGuides="1">
      <p:cViewPr>
        <p:scale>
          <a:sx n="100" d="100"/>
          <a:sy n="100" d="100"/>
        </p:scale>
        <p:origin x="2226" y="1086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2"/>
                </a:solidFill>
              </a:rPr>
              <a:t>Tytuł wykresu</a:t>
            </a:r>
          </a:p>
        </c:rich>
      </c:tx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89-45C4-A1F3-7797453BB15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89-45C4-A1F3-7797453BB158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ln w="28575" cap="rnd">
              <a:solidFill>
                <a:srgbClr val="8B12B6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89-45C4-A1F3-7797453BB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761887"/>
        <c:axId val="1783762303"/>
      </c:lineChart>
      <c:catAx>
        <c:axId val="1783761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2303"/>
        <c:crosses val="autoZero"/>
        <c:auto val="1"/>
        <c:lblAlgn val="ctr"/>
        <c:lblOffset val="100"/>
        <c:noMultiLvlLbl val="0"/>
      </c:catAx>
      <c:valAx>
        <c:axId val="1783762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37618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1B-470C-AC76-9B0D0E2DE6A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1B-470C-AC76-9B0D0E2DE6AF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rgbClr val="8B12B6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1B-470C-AC76-9B0D0E2DE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31.10.2025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1CE00E4B-06E8-CA22-6CA9-91412C38A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1CC7A0D8-7360-61B8-B2E9-95D2A8790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C1649422-4C98-AD8A-824F-08C7B1149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AFC5C4-738C-4FDA-9624-25C3EAB4E1FA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834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90469" y="1973819"/>
            <a:ext cx="10860206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54" y="1973818"/>
            <a:ext cx="4976807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3" y="540402"/>
            <a:ext cx="135757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08" y="540402"/>
            <a:ext cx="135757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84" y="540402"/>
            <a:ext cx="135757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59114"/>
            <a:ext cx="9955708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31.10.2025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3099031" y="4500563"/>
            <a:ext cx="10340745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9102" y="0"/>
            <a:ext cx="1086157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27" y="4500563"/>
            <a:ext cx="4976807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12" y="5593629"/>
            <a:ext cx="9502629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289102" y="1983573"/>
            <a:ext cx="1086157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62679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2" y="1983572"/>
            <a:ext cx="4976807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069" y="3070227"/>
            <a:ext cx="9955708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2083" y="4861794"/>
            <a:ext cx="9955610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6875" y="540402"/>
            <a:ext cx="2262432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31.10.2025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" y="1244366"/>
            <a:ext cx="478923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0" y="545866"/>
            <a:ext cx="478923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24" y="1244366"/>
            <a:ext cx="478923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59" y="538288"/>
            <a:ext cx="478923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8" y="545866"/>
            <a:ext cx="478923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29" y="1254829"/>
            <a:ext cx="478923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543567"/>
            <a:ext cx="478923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87" y="535269"/>
            <a:ext cx="478923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98" y="531095"/>
            <a:ext cx="478923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301" y="1251987"/>
            <a:ext cx="478923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42" y="1250549"/>
            <a:ext cx="478923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2" y="1250549"/>
            <a:ext cx="47892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8528819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3552011" y="4500563"/>
            <a:ext cx="8598663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8270" y="5579563"/>
            <a:ext cx="7709423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88242" y="539751"/>
            <a:ext cx="2262432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31.10.2025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57" y="6371047"/>
            <a:ext cx="2037946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18" y="6371047"/>
            <a:ext cx="3310188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46" y="6370379"/>
            <a:ext cx="2815428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12" y="4500563"/>
            <a:ext cx="4976807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1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3552011" y="4500563"/>
            <a:ext cx="9045658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07" y="0"/>
            <a:ext cx="85926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4908961" y="4500563"/>
            <a:ext cx="4525820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3552013" y="4500562"/>
            <a:ext cx="1356948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4993" y="5195720"/>
            <a:ext cx="8145682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527" userDrawn="1">
          <p15:clr>
            <a:srgbClr val="FBAE40"/>
          </p15:clr>
        </p15:guide>
        <p15:guide id="24" pos="812" userDrawn="1">
          <p15:clr>
            <a:srgbClr val="FBAE40"/>
          </p15:clr>
        </p15:guide>
        <p15:guide id="25" pos="1097" userDrawn="1">
          <p15:clr>
            <a:srgbClr val="FBAE40"/>
          </p15:clr>
        </p15:guide>
        <p15:guide id="26" pos="1383" userDrawn="1">
          <p15:clr>
            <a:srgbClr val="FBAE40"/>
          </p15:clr>
        </p15:guide>
        <p15:guide id="27" pos="1668" userDrawn="1">
          <p15:clr>
            <a:srgbClr val="FBAE40"/>
          </p15:clr>
        </p15:guide>
        <p15:guide id="28" pos="1952" userDrawn="1">
          <p15:clr>
            <a:srgbClr val="FBAE40"/>
          </p15:clr>
        </p15:guide>
        <p15:guide id="29" pos="2237" userDrawn="1">
          <p15:clr>
            <a:srgbClr val="FBAE40"/>
          </p15:clr>
        </p15:guide>
        <p15:guide id="30" pos="2523" userDrawn="1">
          <p15:clr>
            <a:srgbClr val="FBAE40"/>
          </p15:clr>
        </p15:guide>
        <p15:guide id="31" pos="2808" userDrawn="1">
          <p15:clr>
            <a:srgbClr val="FBAE40"/>
          </p15:clr>
        </p15:guide>
        <p15:guide id="32" pos="3092" userDrawn="1">
          <p15:clr>
            <a:srgbClr val="FBAE40"/>
          </p15:clr>
        </p15:guide>
        <p15:guide id="33" pos="3378" userDrawn="1">
          <p15:clr>
            <a:srgbClr val="FBAE40"/>
          </p15:clr>
        </p15:guide>
        <p15:guide id="34" pos="3663" userDrawn="1">
          <p15:clr>
            <a:srgbClr val="FBAE40"/>
          </p15:clr>
        </p15:guide>
        <p15:guide id="35" pos="3948" userDrawn="1">
          <p15:clr>
            <a:srgbClr val="FBAE40"/>
          </p15:clr>
        </p15:guide>
        <p15:guide id="36" pos="4234" userDrawn="1">
          <p15:clr>
            <a:srgbClr val="FBAE40"/>
          </p15:clr>
        </p15:guide>
        <p15:guide id="37" pos="4518" userDrawn="1">
          <p15:clr>
            <a:srgbClr val="FBAE40"/>
          </p15:clr>
        </p15:guide>
        <p15:guide id="38" pos="4803" userDrawn="1">
          <p15:clr>
            <a:srgbClr val="FBAE40"/>
          </p15:clr>
        </p15:guide>
        <p15:guide id="39" pos="5088" userDrawn="1">
          <p15:clr>
            <a:srgbClr val="FBAE40"/>
          </p15:clr>
        </p15:guide>
        <p15:guide id="40" pos="5374" userDrawn="1">
          <p15:clr>
            <a:srgbClr val="FBAE40"/>
          </p15:clr>
        </p15:guide>
        <p15:guide id="41" pos="5658" userDrawn="1">
          <p15:clr>
            <a:srgbClr val="FBAE40"/>
          </p15:clr>
        </p15:guide>
        <p15:guide id="42" pos="5943" userDrawn="1">
          <p15:clr>
            <a:srgbClr val="FBAE40"/>
          </p15:clr>
        </p15:guide>
        <p15:guide id="43" pos="6229" userDrawn="1">
          <p15:clr>
            <a:srgbClr val="FBAE40"/>
          </p15:clr>
        </p15:guide>
        <p15:guide id="44" pos="6514" userDrawn="1">
          <p15:clr>
            <a:srgbClr val="FBAE40"/>
          </p15:clr>
        </p15:guide>
        <p15:guide id="45" pos="6798" userDrawn="1">
          <p15:clr>
            <a:srgbClr val="FBAE40"/>
          </p15:clr>
        </p15:guide>
        <p15:guide id="46" pos="7083" userDrawn="1">
          <p15:clr>
            <a:srgbClr val="FBAE40"/>
          </p15:clr>
        </p15:guide>
        <p15:guide id="47" pos="7369" userDrawn="1">
          <p15:clr>
            <a:srgbClr val="FBAE40"/>
          </p15:clr>
        </p15:guide>
        <p15:guide id="48" pos="7654" userDrawn="1">
          <p15:clr>
            <a:srgbClr val="FBAE40"/>
          </p15:clr>
        </p15:guide>
        <p15:guide id="49" pos="7939" userDrawn="1">
          <p15:clr>
            <a:srgbClr val="FBAE40"/>
          </p15:clr>
        </p15:guide>
        <p15:guide id="50" pos="822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B42B789-C1F5-DC16-C5E4-9024154D6E08}"/>
              </a:ext>
            </a:extLst>
          </p:cNvPr>
          <p:cNvSpPr/>
          <p:nvPr userDrawn="1"/>
        </p:nvSpPr>
        <p:spPr>
          <a:xfrm>
            <a:off x="2646049" y="-1"/>
            <a:ext cx="9502629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FD7AA6-312F-4D41-9EDC-04F082B27674}"/>
              </a:ext>
            </a:extLst>
          </p:cNvPr>
          <p:cNvSpPr/>
          <p:nvPr userDrawn="1"/>
        </p:nvSpPr>
        <p:spPr>
          <a:xfrm>
            <a:off x="10791730" y="7380289"/>
            <a:ext cx="1356948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F275C4F-DD33-C1BA-41E1-17E6DFF9FD13}"/>
              </a:ext>
            </a:extLst>
          </p:cNvPr>
          <p:cNvSpPr/>
          <p:nvPr userDrawn="1"/>
        </p:nvSpPr>
        <p:spPr>
          <a:xfrm>
            <a:off x="1289102" y="0"/>
            <a:ext cx="1354805" cy="17938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87" y="899837"/>
            <a:ext cx="5430307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7" y="1979837"/>
            <a:ext cx="5430787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62679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9580" y="1979837"/>
            <a:ext cx="5204044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6150" y="1979613"/>
            <a:ext cx="5204044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9102" y="899837"/>
            <a:ext cx="10861093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581" y="1979837"/>
            <a:ext cx="10861094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289535" y="0"/>
            <a:ext cx="1358509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648044" y="0"/>
            <a:ext cx="950214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1730" y="7019837"/>
            <a:ext cx="135757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10792165" y="7380288"/>
            <a:ext cx="1358509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3" userDrawn="1">
          <p15:clr>
            <a:srgbClr val="F26B43"/>
          </p15:clr>
        </p15:guide>
        <p15:guide id="2" pos="527" userDrawn="1">
          <p15:clr>
            <a:srgbClr val="F26B43"/>
          </p15:clr>
        </p15:guide>
        <p15:guide id="3" pos="812" userDrawn="1">
          <p15:clr>
            <a:srgbClr val="F26B43"/>
          </p15:clr>
        </p15:guide>
        <p15:guide id="4" pos="1097" userDrawn="1">
          <p15:clr>
            <a:srgbClr val="F26B43"/>
          </p15:clr>
        </p15:guide>
        <p15:guide id="5" pos="1383" userDrawn="1">
          <p15:clr>
            <a:srgbClr val="F26B43"/>
          </p15:clr>
        </p15:guide>
        <p15:guide id="6" pos="1668" userDrawn="1">
          <p15:clr>
            <a:srgbClr val="F26B43"/>
          </p15:clr>
        </p15:guide>
        <p15:guide id="7" pos="1952" userDrawn="1">
          <p15:clr>
            <a:srgbClr val="F26B43"/>
          </p15:clr>
        </p15:guide>
        <p15:guide id="8" pos="2237" userDrawn="1">
          <p15:clr>
            <a:srgbClr val="F26B43"/>
          </p15:clr>
        </p15:guide>
        <p15:guide id="9" pos="2523" userDrawn="1">
          <p15:clr>
            <a:srgbClr val="F26B43"/>
          </p15:clr>
        </p15:guide>
        <p15:guide id="10" pos="2808" userDrawn="1">
          <p15:clr>
            <a:srgbClr val="F26B43"/>
          </p15:clr>
        </p15:guide>
        <p15:guide id="11" pos="3092" userDrawn="1">
          <p15:clr>
            <a:srgbClr val="F26B43"/>
          </p15:clr>
        </p15:guide>
        <p15:guide id="12" pos="3378" userDrawn="1">
          <p15:clr>
            <a:srgbClr val="F26B43"/>
          </p15:clr>
        </p15:guide>
        <p15:guide id="13" pos="3663" userDrawn="1">
          <p15:clr>
            <a:srgbClr val="F26B43"/>
          </p15:clr>
        </p15:guide>
        <p15:guide id="14" pos="3948" userDrawn="1">
          <p15:clr>
            <a:srgbClr val="F26B43"/>
          </p15:clr>
        </p15:guide>
        <p15:guide id="15" pos="4234" userDrawn="1">
          <p15:clr>
            <a:srgbClr val="F26B43"/>
          </p15:clr>
        </p15:guide>
        <p15:guide id="16" pos="4518" userDrawn="1">
          <p15:clr>
            <a:srgbClr val="F26B43"/>
          </p15:clr>
        </p15:guide>
        <p15:guide id="17" pos="4803" userDrawn="1">
          <p15:clr>
            <a:srgbClr val="F26B43"/>
          </p15:clr>
        </p15:guide>
        <p15:guide id="18" pos="5088" userDrawn="1">
          <p15:clr>
            <a:srgbClr val="F26B43"/>
          </p15:clr>
        </p15:guide>
        <p15:guide id="19" pos="5374" userDrawn="1">
          <p15:clr>
            <a:srgbClr val="F26B43"/>
          </p15:clr>
        </p15:guide>
        <p15:guide id="20" pos="5658" userDrawn="1">
          <p15:clr>
            <a:srgbClr val="F26B43"/>
          </p15:clr>
        </p15:guide>
        <p15:guide id="21" pos="5943" userDrawn="1">
          <p15:clr>
            <a:srgbClr val="F26B43"/>
          </p15:clr>
        </p15:guide>
        <p15:guide id="22" pos="6229" userDrawn="1">
          <p15:clr>
            <a:srgbClr val="F26B43"/>
          </p15:clr>
        </p15:guide>
        <p15:guide id="23" pos="6514" userDrawn="1">
          <p15:clr>
            <a:srgbClr val="F26B43"/>
          </p15:clr>
        </p15:guide>
        <p15:guide id="24" pos="6798" userDrawn="1">
          <p15:clr>
            <a:srgbClr val="F26B43"/>
          </p15:clr>
        </p15:guide>
        <p15:guide id="25" pos="7083" userDrawn="1">
          <p15:clr>
            <a:srgbClr val="F26B43"/>
          </p15:clr>
        </p15:guide>
        <p15:guide id="26" pos="7369" userDrawn="1">
          <p15:clr>
            <a:srgbClr val="F26B43"/>
          </p15:clr>
        </p15:guide>
        <p15:guide id="27" pos="7654" userDrawn="1">
          <p15:clr>
            <a:srgbClr val="F26B43"/>
          </p15:clr>
        </p15:guide>
        <p15:guide id="28" pos="7939" userDrawn="1">
          <p15:clr>
            <a:srgbClr val="F26B43"/>
          </p15:clr>
        </p15:guide>
        <p15:guide id="29" pos="8223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CA6958C7-3E7C-4E6A-8AAE-06109FD5F4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79" r="-364" b="22198"/>
          <a:stretch/>
        </p:blipFill>
        <p:spPr>
          <a:xfrm>
            <a:off x="-6715" y="647728"/>
            <a:ext cx="13488640" cy="4275344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003363" y="5075981"/>
            <a:ext cx="9433048" cy="55351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Tytuł prezentacji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2147582" y="5636322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Autor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Data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9287" y="7308229"/>
            <a:ext cx="11457930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45086EB-7162-88C4-F711-2E08CD9AB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 descr="Obraz zawierający tekst, zrzut ekranu, Czcionka, Jaskrawoniebieski&#10;&#10;Opis wygenerowany automatycznie">
            <a:extLst>
              <a:ext uri="{FF2B5EF4-FFF2-40B4-BE49-F238E27FC236}">
                <a16:creationId xmlns:a16="http://schemas.microsoft.com/office/drawing/2014/main" id="{0BDE0545-CCDE-416F-AF41-456549DD5DD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2" y="619274"/>
            <a:ext cx="8361434" cy="352060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31D69523-4C1B-4BB0-B4B5-50AA57544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80" y="6412686"/>
            <a:ext cx="10336963" cy="84474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6D16529-4730-48E2-AA05-89FF1AA4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793" y="3948035"/>
            <a:ext cx="795479" cy="713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>
            <a:extLst>
              <a:ext uri="{FF2B5EF4-FFF2-40B4-BE49-F238E27FC236}">
                <a16:creationId xmlns:a16="http://schemas.microsoft.com/office/drawing/2014/main" id="{3461AAC7-DAEA-2482-E670-67E5A8B9CA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399507" y="360363"/>
            <a:ext cx="8640763" cy="1619251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Najważniejsze informacje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DA37B94-D69E-4778-362F-9CA42162589C}"/>
              </a:ext>
            </a:extLst>
          </p:cNvPr>
          <p:cNvSpPr txBox="1">
            <a:spLocks/>
          </p:cNvSpPr>
          <p:nvPr/>
        </p:nvSpPr>
        <p:spPr bwMode="auto">
          <a:xfrm>
            <a:off x="6431855" y="695649"/>
            <a:ext cx="4860560" cy="583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pl-PL" dirty="0"/>
              <a:t>Slajd z ważnymi informacjami, nazwą rozdziału itp.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Tekst</a:t>
            </a:r>
            <a:br>
              <a:rPr lang="pl-PL" dirty="0"/>
            </a:br>
            <a:r>
              <a:rPr lang="pl-PL" dirty="0" err="1"/>
              <a:t>tekst</a:t>
            </a:r>
            <a:br>
              <a:rPr lang="pl-PL" dirty="0"/>
            </a:br>
            <a:r>
              <a:rPr lang="pl-PL" dirty="0" err="1"/>
              <a:t>tekst</a:t>
            </a:r>
            <a:br>
              <a:rPr lang="pl-PL" dirty="0"/>
            </a:br>
            <a:br>
              <a:rPr lang="pl-PL" dirty="0"/>
            </a:br>
            <a:r>
              <a:rPr lang="pl-PL" dirty="0" err="1"/>
              <a:t>tekst</a:t>
            </a:r>
            <a:br>
              <a:rPr lang="pl-PL" dirty="0"/>
            </a:br>
            <a:r>
              <a:rPr lang="pl-PL" dirty="0" err="1"/>
              <a:t>tekst</a:t>
            </a:r>
            <a:endParaRPr lang="pl-PL" dirty="0"/>
          </a:p>
        </p:txBody>
      </p:sp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2</a:t>
            </a:fld>
            <a:endParaRPr lang="pl-PL" altLang="pl-PL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EF76CE4-94A2-4452-9F4C-A98BB5D09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6527701"/>
            <a:ext cx="10336963" cy="844744"/>
          </a:xfrm>
          <a:prstGeom prst="rect">
            <a:avLst/>
          </a:prstGeom>
        </p:spPr>
      </p:pic>
      <p:pic>
        <p:nvPicPr>
          <p:cNvPr id="8" name="Symbol zastępczy obrazu 8">
            <a:extLst>
              <a:ext uri="{FF2B5EF4-FFF2-40B4-BE49-F238E27FC236}">
                <a16:creationId xmlns:a16="http://schemas.microsoft.com/office/drawing/2014/main" id="{20262C9B-3EA6-4307-A4C1-F5E331865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b="4058"/>
          <a:stretch>
            <a:fillRect/>
          </a:stretch>
        </p:blipFill>
        <p:spPr>
          <a:xfrm>
            <a:off x="0" y="539477"/>
            <a:ext cx="6179710" cy="58282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EEEC0-B947-8327-BA9B-D5D927A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79" y="755502"/>
            <a:ext cx="3277964" cy="5746104"/>
          </a:xfrm>
        </p:spPr>
        <p:txBody>
          <a:bodyPr/>
          <a:lstStyle/>
          <a:p>
            <a:r>
              <a:rPr lang="pl-PL" dirty="0"/>
              <a:t>Ważne informacje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F9FA591-B3C8-9F03-4386-316F2D675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5334892" y="755502"/>
            <a:ext cx="2984402" cy="2737000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66FC0FD-462A-7489-B76C-F4E509959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37007" y="3579220"/>
            <a:ext cx="2819384" cy="2737000"/>
          </a:xfrm>
          <a:prstGeom prst="rect">
            <a:avLst/>
          </a:prstGeom>
          <a:solidFill>
            <a:schemeClr val="accent1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D230D20-00FD-94C4-D8E0-67D4EA06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29771" y="755502"/>
            <a:ext cx="2826620" cy="2737000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dirty="0">
              <a:solidFill>
                <a:srgbClr val="93C67B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AEA4966-6EE5-DB3E-D872-EEE684940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892" y="3579220"/>
            <a:ext cx="2984402" cy="2737000"/>
          </a:xfrm>
          <a:prstGeom prst="rect">
            <a:avLst/>
          </a:prstGeom>
          <a:solidFill>
            <a:schemeClr val="accent2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06F4301-C5CB-E4BE-9A0F-EBBB3B518F33}"/>
              </a:ext>
            </a:extLst>
          </p:cNvPr>
          <p:cNvSpPr/>
          <p:nvPr/>
        </p:nvSpPr>
        <p:spPr>
          <a:xfrm>
            <a:off x="5677371" y="1052514"/>
            <a:ext cx="2580011" cy="1071140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</a:rPr>
              <a:t>Napis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</a:rPr>
              <a:t>Napis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pl-PL" altLang="pl-PL" sz="1200" b="1" dirty="0">
              <a:solidFill>
                <a:schemeClr val="bg1"/>
              </a:solidFill>
              <a:latin typeface="Open Sans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3727DE53-4FC3-20FC-9498-1AAF6A6378FD}"/>
              </a:ext>
            </a:extLst>
          </p:cNvPr>
          <p:cNvSpPr/>
          <p:nvPr/>
        </p:nvSpPr>
        <p:spPr>
          <a:xfrm>
            <a:off x="8665076" y="890711"/>
            <a:ext cx="2126654" cy="103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l-PL" altLang="pl-PL" sz="1200" b="1" dirty="0">
                <a:solidFill>
                  <a:schemeClr val="tx2"/>
                </a:solidFill>
                <a:latin typeface="Open Sans" pitchFamily="34" charset="0"/>
              </a:rPr>
              <a:t>Napis</a:t>
            </a:r>
          </a:p>
          <a:p>
            <a:pPr eaLnBrk="1" hangingPunct="1">
              <a:defRPr/>
            </a:pPr>
            <a:endParaRPr lang="pl-PL" altLang="pl-PL" sz="1000" b="1" dirty="0">
              <a:solidFill>
                <a:schemeClr val="tx2"/>
              </a:solidFill>
              <a:latin typeface="Open Sans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0090B517-4D08-B80B-606C-4E64302FCDB9}"/>
              </a:ext>
            </a:extLst>
          </p:cNvPr>
          <p:cNvSpPr/>
          <p:nvPr/>
        </p:nvSpPr>
        <p:spPr>
          <a:xfrm>
            <a:off x="5495751" y="3723874"/>
            <a:ext cx="2375341" cy="2081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171450" indent="-1714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pl-PL" altLang="pl-PL" sz="1200" b="1" dirty="0">
                <a:solidFill>
                  <a:schemeClr val="tx2"/>
                </a:solidFill>
                <a:latin typeface="Open Sans" pitchFamily="34" charset="0"/>
              </a:rPr>
              <a:t>Napis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altLang="pl-PL" sz="1200" b="1" dirty="0">
                <a:solidFill>
                  <a:schemeClr val="tx2"/>
                </a:solidFill>
                <a:latin typeface="Open Sans" pitchFamily="34" charset="0"/>
              </a:rPr>
              <a:t>Napis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pl-PL" altLang="pl-PL" sz="1200" b="1" dirty="0">
                <a:solidFill>
                  <a:schemeClr val="tx2"/>
                </a:solidFill>
                <a:latin typeface="Open Sans" pitchFamily="34" charset="0"/>
              </a:rPr>
              <a:t>napis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7D1BF64-85E4-DC6D-320A-B22F0826883C}"/>
              </a:ext>
            </a:extLst>
          </p:cNvPr>
          <p:cNvSpPr/>
          <p:nvPr/>
        </p:nvSpPr>
        <p:spPr>
          <a:xfrm>
            <a:off x="8722038" y="3688066"/>
            <a:ext cx="2085379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28600" indent="-228600">
              <a:buFont typeface="+mj-lt"/>
              <a:buAutoNum type="arabicPeriod"/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</a:rPr>
              <a:t>Napis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</a:rPr>
              <a:t>Napis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pl-PL" altLang="pl-PL" sz="1200" b="1" dirty="0">
                <a:solidFill>
                  <a:schemeClr val="bg1"/>
                </a:solidFill>
                <a:latin typeface="Open Sans" pitchFamily="34" charset="0"/>
              </a:rPr>
              <a:t>Napis</a:t>
            </a:r>
          </a:p>
        </p:txBody>
      </p:sp>
      <p:sp>
        <p:nvSpPr>
          <p:cNvPr id="29698" name="Symbol zastępczy numeru slajdu 3">
            <a:extLst>
              <a:ext uri="{FF2B5EF4-FFF2-40B4-BE49-F238E27FC236}">
                <a16:creationId xmlns:a16="http://schemas.microsoft.com/office/drawing/2014/main" id="{E0CAB31B-18C4-CE06-EFE9-5D5BA78411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F5FD6E-0448-46C9-92D4-F7FFFF044C1D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3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AE9BE40-2431-4B21-A8A6-D095BC9E5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6527701"/>
            <a:ext cx="10336963" cy="84474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356DA9B-A422-45EC-869D-AABDEB18F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0"/>
          <a:stretch/>
        </p:blipFill>
        <p:spPr>
          <a:xfrm>
            <a:off x="6960" y="1378770"/>
            <a:ext cx="4703662" cy="48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1EB1A6-9FF6-03DD-84F2-7C53272C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279" y="434185"/>
            <a:ext cx="10789085" cy="1080001"/>
          </a:xfrm>
        </p:spPr>
        <p:txBody>
          <a:bodyPr/>
          <a:lstStyle/>
          <a:p>
            <a:r>
              <a:rPr lang="pl-PL" dirty="0"/>
              <a:t>Wykres z tabelą</a:t>
            </a:r>
          </a:p>
        </p:txBody>
      </p:sp>
      <p:graphicFrame>
        <p:nvGraphicFramePr>
          <p:cNvPr id="5" name="Tabela 11">
            <a:extLst>
              <a:ext uri="{FF2B5EF4-FFF2-40B4-BE49-F238E27FC236}">
                <a16:creationId xmlns:a16="http://schemas.microsoft.com/office/drawing/2014/main" id="{8873DB9E-0868-E34D-3798-AA62944A9C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590601"/>
              </p:ext>
            </p:extLst>
          </p:nvPr>
        </p:nvGraphicFramePr>
        <p:xfrm>
          <a:off x="1247279" y="1521248"/>
          <a:ext cx="4608510" cy="47259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606773214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1475449030"/>
                    </a:ext>
                  </a:extLst>
                </a:gridCol>
                <a:gridCol w="921702">
                  <a:extLst>
                    <a:ext uri="{9D8B030D-6E8A-4147-A177-3AD203B41FA5}">
                      <a16:colId xmlns:a16="http://schemas.microsoft.com/office/drawing/2014/main" val="2048174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8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1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5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34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2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0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5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9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42283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83C753-0F4D-00DC-8E91-A50D1843A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  <p:graphicFrame>
        <p:nvGraphicFramePr>
          <p:cNvPr id="7" name="Symbol zastępczy zawartości 13" descr="Przykładowy wykres">
            <a:extLst>
              <a:ext uri="{FF2B5EF4-FFF2-40B4-BE49-F238E27FC236}">
                <a16:creationId xmlns:a16="http://schemas.microsoft.com/office/drawing/2014/main" id="{DE04472F-9C80-96D7-3039-CE0E0C5703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347645"/>
              </p:ext>
            </p:extLst>
          </p:nvPr>
        </p:nvGraphicFramePr>
        <p:xfrm>
          <a:off x="6719887" y="1562710"/>
          <a:ext cx="5429420" cy="4684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CBA4BA96-5419-48C5-9CB1-137F00CB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6527701"/>
            <a:ext cx="10336963" cy="8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B618E-FAA5-7DA4-1353-5A711764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87" y="481938"/>
            <a:ext cx="10645069" cy="1065532"/>
          </a:xfrm>
        </p:spPr>
        <p:txBody>
          <a:bodyPr/>
          <a:lstStyle/>
          <a:p>
            <a:r>
              <a:rPr lang="pl-PL" dirty="0"/>
              <a:t>Wykres z tabelą 2</a:t>
            </a:r>
          </a:p>
        </p:txBody>
      </p:sp>
      <p:graphicFrame>
        <p:nvGraphicFramePr>
          <p:cNvPr id="5" name="Tabela 11">
            <a:extLst>
              <a:ext uri="{FF2B5EF4-FFF2-40B4-BE49-F238E27FC236}">
                <a16:creationId xmlns:a16="http://schemas.microsoft.com/office/drawing/2014/main" id="{CB054FAE-64F4-6F76-DB69-E1695E5FA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65074"/>
              </p:ext>
            </p:extLst>
          </p:nvPr>
        </p:nvGraphicFramePr>
        <p:xfrm>
          <a:off x="8520296" y="2745232"/>
          <a:ext cx="3312160" cy="23629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3744712286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194016856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606773214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1475449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8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115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5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47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9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28256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F86B32-6166-18D9-6CF2-D7498E957F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  <p:graphicFrame>
        <p:nvGraphicFramePr>
          <p:cNvPr id="9" name="Symbol zastępczy zawartości 6" descr="tu umieść opis wykresu">
            <a:extLst>
              <a:ext uri="{FF2B5EF4-FFF2-40B4-BE49-F238E27FC236}">
                <a16:creationId xmlns:a16="http://schemas.microsoft.com/office/drawing/2014/main" id="{B74061B1-66B8-CBDE-9627-945B74A44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106882"/>
              </p:ext>
            </p:extLst>
          </p:nvPr>
        </p:nvGraphicFramePr>
        <p:xfrm>
          <a:off x="1247279" y="1619597"/>
          <a:ext cx="6624736" cy="47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B44D98E1-E630-420E-884B-B35296233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6527701"/>
            <a:ext cx="10336963" cy="8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5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0" y="899837"/>
            <a:ext cx="10861095" cy="1080001"/>
          </a:xfrm>
        </p:spPr>
        <p:txBody>
          <a:bodyPr/>
          <a:lstStyle/>
          <a:p>
            <a:r>
              <a:rPr lang="pl-PL" dirty="0"/>
              <a:t>Slajd przykładowy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581" y="1979837"/>
            <a:ext cx="10861094" cy="432000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9F11D2D-DFFC-453D-B89E-6522465CE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" y="6527701"/>
            <a:ext cx="10336963" cy="84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9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70C9AFB-A42E-44CB-8DA6-B944FA575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79" r="-364" b="22198"/>
          <a:stretch/>
        </p:blipFill>
        <p:spPr>
          <a:xfrm>
            <a:off x="-6715" y="611485"/>
            <a:ext cx="13488640" cy="4275344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73982" y="7308229"/>
            <a:ext cx="10962529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E0154476-4BD8-A016-5EEC-16102C1912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27522" y="5105238"/>
            <a:ext cx="9433048" cy="5535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defRPr/>
            </a:pPr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Dziękuję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2003363" y="5629492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solidFill>
                  <a:srgbClr val="554B97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https://bioroznorodnosc.ipan.lublin.pl/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B5A4BDF-09C8-218F-CC12-B1C556795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37" y="619274"/>
            <a:ext cx="8300926" cy="209661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 descr="Obraz zawierający tekst, zrzut ekranu, Czcionka, Jaskrawoniebieski&#10;&#10;Opis wygenerowany automatycznie">
            <a:extLst>
              <a:ext uri="{FF2B5EF4-FFF2-40B4-BE49-F238E27FC236}">
                <a16:creationId xmlns:a16="http://schemas.microsoft.com/office/drawing/2014/main" id="{0E6D66B5-3C56-028A-36F0-300F118649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2" y="619274"/>
            <a:ext cx="8361434" cy="352060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D4FCBE8-BE4C-4472-8F38-E348A437C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5" y="6435114"/>
            <a:ext cx="10336963" cy="84474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51DA916-A732-43AA-AEED-FE173860EC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793" y="3948035"/>
            <a:ext cx="795479" cy="713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319</TotalTime>
  <Words>92</Words>
  <Application>Microsoft Office PowerPoint</Application>
  <PresentationFormat>Niestandardowy</PresentationFormat>
  <Paragraphs>46</Paragraphs>
  <Slides>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Motyw pakietu Office</vt:lpstr>
      <vt:lpstr>Tytuł prezentacji</vt:lpstr>
      <vt:lpstr>Najważniejsze informacje</vt:lpstr>
      <vt:lpstr>Ważne informacje</vt:lpstr>
      <vt:lpstr>Wykres z tabelą</vt:lpstr>
      <vt:lpstr>Wykres z tabelą 2</vt:lpstr>
      <vt:lpstr>Slajd przykładowy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Vadym Chibrikov</cp:lastModifiedBy>
  <cp:revision>34</cp:revision>
  <dcterms:created xsi:type="dcterms:W3CDTF">2022-06-22T09:40:44Z</dcterms:created>
  <dcterms:modified xsi:type="dcterms:W3CDTF">2025-10-31T10:59:59Z</dcterms:modified>
</cp:coreProperties>
</file>